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  <p:clrMru>
    <a:srgbClr val="DE32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4617" autoAdjust="0"/>
  </p:normalViewPr>
  <p:slideViewPr>
    <p:cSldViewPr snapToGrid="0">
      <p:cViewPr varScale="1">
        <p:scale>
          <a:sx n="70" d="100"/>
          <a:sy n="70" d="100"/>
        </p:scale>
        <p:origin x="-508" y="-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ransition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66698" y="1899898"/>
            <a:ext cx="9072153" cy="3520440"/>
          </a:xfrm>
        </p:spPr>
        <p:txBody>
          <a:bodyPr>
            <a:noAutofit/>
          </a:bodyPr>
          <a:lstStyle/>
          <a:p>
            <a:pPr algn="ctr"/>
            <a:r>
              <a:rPr lang="it-IT" sz="6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tique Olive CompactPS" panose="020B0904030504030204" pitchFamily="34" charset="0"/>
              </a:rPr>
              <a:t>ROBOTICAMENTE ROSSO SCUOLA SECONDARIA DI 1° GRADO </a:t>
            </a:r>
            <a:endParaRPr lang="it-IT" sz="6600" dirty="0">
              <a:solidFill>
                <a:schemeClr val="accent4">
                  <a:lumMod val="60000"/>
                  <a:lumOff val="40000"/>
                </a:schemeClr>
              </a:solidFill>
              <a:latin typeface="Antique Olive CompactPS" panose="020B090403050403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54081" y="5700465"/>
            <a:ext cx="8915399" cy="1126283"/>
          </a:xfrm>
        </p:spPr>
        <p:txBody>
          <a:bodyPr/>
          <a:lstStyle/>
          <a:p>
            <a:pPr algn="r"/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Classi 1 A e 1 E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3659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657" y="222069"/>
            <a:ext cx="5721532" cy="6361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96434" y="1724297"/>
            <a:ext cx="3393577" cy="5805466"/>
          </a:xfrm>
        </p:spPr>
        <p:txBody>
          <a:bodyPr>
            <a:noAutofit/>
          </a:bodyPr>
          <a:lstStyle/>
          <a:p>
            <a:pPr algn="ctr"/>
            <a:r>
              <a:rPr lang="it-IT" sz="4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Divisi in gruppi iniziamo a creare un labirinto per lo Sprite</a:t>
            </a:r>
            <a:r>
              <a:rPr lang="it-IT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it-IT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it-IT" sz="28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it-IT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it-IT" sz="28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it-IT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715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636" y="483327"/>
            <a:ext cx="5511936" cy="5760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50423" y="692331"/>
            <a:ext cx="3860664" cy="5789339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Antique Olive CompactPS" panose="020B0904030504030204" pitchFamily="34" charset="0"/>
              </a:rPr>
              <a:t>Lo Sprite è un personaggio che grazie a determinati comandi può spostarsi e fare diversi percorsi, giocando anche con la matematica. </a:t>
            </a:r>
            <a:endParaRPr lang="it-IT" sz="3200" dirty="0">
              <a:solidFill>
                <a:schemeClr val="tx1"/>
              </a:solidFill>
              <a:latin typeface="Antique Olive CompactPS" panose="020B09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6992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5278" y="493949"/>
            <a:ext cx="8911687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ntique Olive CompactPS" panose="020B0904030504030204" pitchFamily="34" charset="0"/>
              </a:rPr>
              <a:t>Elaboriamo per la prima volta comandi per gli Sprite</a:t>
            </a:r>
            <a:endParaRPr lang="it-IT" b="1" dirty="0">
              <a:solidFill>
                <a:schemeClr val="accent1">
                  <a:lumMod val="60000"/>
                  <a:lumOff val="40000"/>
                </a:schemeClr>
              </a:solidFill>
              <a:latin typeface="Antique Olive CompactPS" panose="020B0904030504030204" pitchFamily="34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51953" y="1658223"/>
            <a:ext cx="3992732" cy="576262"/>
          </a:xfrm>
        </p:spPr>
        <p:txBody>
          <a:bodyPr/>
          <a:lstStyle/>
          <a:p>
            <a:r>
              <a:rPr lang="it-IT" dirty="0" smtClean="0"/>
              <a:t>Creazione sfondo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953" y="2368474"/>
            <a:ext cx="4339181" cy="4006201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722857" y="1452234"/>
            <a:ext cx="5072902" cy="782251"/>
          </a:xfrm>
        </p:spPr>
        <p:txBody>
          <a:bodyPr/>
          <a:lstStyle/>
          <a:p>
            <a:r>
              <a:rPr lang="it-IT" dirty="0" smtClean="0"/>
              <a:t>Creazione comandi per lo Sprite 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857" y="2368474"/>
            <a:ext cx="4263005" cy="4006200"/>
          </a:xfrm>
        </p:spPr>
      </p:pic>
    </p:spTree>
    <p:extLst>
      <p:ext uri="{BB962C8B-B14F-4D97-AF65-F5344CB8AC3E}">
        <p14:creationId xmlns:p14="http://schemas.microsoft.com/office/powerpoint/2010/main" xmlns="" val="33148253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64848" y="206098"/>
            <a:ext cx="8911687" cy="1274436"/>
          </a:xfrm>
        </p:spPr>
        <p:txBody>
          <a:bodyPr>
            <a:noAutofit/>
          </a:bodyPr>
          <a:lstStyle/>
          <a:p>
            <a:pPr algn="ctr"/>
            <a:r>
              <a:rPr lang="it-IT" sz="4400" dirty="0" smtClean="0">
                <a:latin typeface="Albertus Extra Bold" panose="020E0802040304020204" pitchFamily="34" charset="0"/>
              </a:rPr>
              <a:t>GIORNI DI SVAGO E DI GIOCHI INDIMENTICABILI</a:t>
            </a:r>
            <a:endParaRPr lang="it-IT" sz="4400" dirty="0">
              <a:latin typeface="Albertus Extra Bold" panose="020E0802040304020204" pitchFamily="34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59658" y="1760469"/>
            <a:ext cx="3992732" cy="576262"/>
          </a:xfrm>
        </p:spPr>
        <p:txBody>
          <a:bodyPr/>
          <a:lstStyle/>
          <a:p>
            <a:r>
              <a:rPr lang="it-IT" dirty="0" smtClean="0"/>
              <a:t>LAVORANDO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6608" y="2545737"/>
            <a:ext cx="4218831" cy="3927823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049429" y="1760469"/>
            <a:ext cx="3999001" cy="576262"/>
          </a:xfrm>
        </p:spPr>
        <p:txBody>
          <a:bodyPr/>
          <a:lstStyle/>
          <a:p>
            <a:r>
              <a:rPr lang="it-IT" dirty="0" smtClean="0"/>
              <a:t>GIOCANDO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9429" y="2545736"/>
            <a:ext cx="4506928" cy="3927823"/>
          </a:xfrm>
        </p:spPr>
      </p:pic>
    </p:spTree>
    <p:extLst>
      <p:ext uri="{BB962C8B-B14F-4D97-AF65-F5344CB8AC3E}">
        <p14:creationId xmlns:p14="http://schemas.microsoft.com/office/powerpoint/2010/main" xmlns="" val="18049457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235" y="695135"/>
            <a:ext cx="3566160" cy="508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38342" y="569744"/>
            <a:ext cx="4062548" cy="529828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  <a:latin typeface="Albertus Extra Bold" panose="020E0802040304020204" pitchFamily="34" charset="0"/>
              </a:rPr>
              <a:t>Quest’immagine è un esempio di programmazione che utilizza i divisori </a:t>
            </a:r>
            <a:r>
              <a:rPr lang="it-IT" sz="2800" b="1" dirty="0">
                <a:solidFill>
                  <a:schemeClr val="tx1"/>
                </a:solidFill>
                <a:latin typeface="Albertus Extra Bold" panose="020E0802040304020204" pitchFamily="34" charset="0"/>
              </a:rPr>
              <a:t>,</a:t>
            </a:r>
            <a:r>
              <a:rPr lang="it-IT" sz="2800" b="1" dirty="0" smtClean="0">
                <a:solidFill>
                  <a:schemeClr val="tx1"/>
                </a:solidFill>
                <a:latin typeface="Albertus Extra Bold" panose="020E0802040304020204" pitchFamily="34" charset="0"/>
              </a:rPr>
              <a:t> multipli e perimetro. Grazie all’idealizzazione di questo programma, ci siamo anche esercitati, divertendoci,  nella matematica e abbiamo ampliato le nostre conoscenze utilizzando la logica.</a:t>
            </a:r>
            <a:endParaRPr lang="it-IT" sz="2800" b="1" dirty="0">
              <a:solidFill>
                <a:schemeClr val="tx1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125" y="695135"/>
            <a:ext cx="3173201" cy="517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389878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8604" y="41510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solidFill>
                  <a:srgbClr val="DE32DE"/>
                </a:solidFill>
                <a:latin typeface="Antique Olive CompactPS" panose="020B0904030504030204" pitchFamily="34" charset="0"/>
              </a:rPr>
              <a:t>IMPARARE GIOCANDO</a:t>
            </a:r>
            <a:endParaRPr lang="it-IT" sz="4800" dirty="0">
              <a:solidFill>
                <a:srgbClr val="DE32DE"/>
              </a:solidFill>
              <a:latin typeface="Antique Olive CompactPS" panose="020B0904030504030204" pitchFamily="34" charset="0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540" y="1438599"/>
            <a:ext cx="4347256" cy="4520197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434" y="1538881"/>
            <a:ext cx="4416503" cy="4520197"/>
          </a:xfrm>
        </p:spPr>
      </p:pic>
      <p:sp>
        <p:nvSpPr>
          <p:cNvPr id="5" name="Ovale 4"/>
          <p:cNvSpPr/>
          <p:nvPr/>
        </p:nvSpPr>
        <p:spPr>
          <a:xfrm>
            <a:off x="3582955" y="3312367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607310" y="3216939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085590" y="3268214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914248" y="2883653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7307498" y="3319488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10281434" y="2866562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7085306" y="3071660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8238989" y="2892199"/>
            <a:ext cx="186612" cy="12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326493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 rot="10252763" flipV="1">
            <a:off x="3543581" y="968491"/>
            <a:ext cx="5051345" cy="885817"/>
          </a:xfrm>
        </p:spPr>
        <p:txBody>
          <a:bodyPr>
            <a:normAutofit/>
          </a:bodyPr>
          <a:lstStyle/>
          <a:p>
            <a:r>
              <a:rPr lang="it-IT" dirty="0" smtClean="0"/>
              <a:t>CONSEGNA ATTESTATI</a:t>
            </a:r>
            <a:endParaRPr lang="it-IT" dirty="0"/>
          </a:p>
        </p:txBody>
      </p:sp>
      <p:pic>
        <p:nvPicPr>
          <p:cNvPr id="7" name="Segnaposto contenuto 6" descr="16496932427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750" y="168067"/>
            <a:ext cx="3778250" cy="3778250"/>
          </a:xfrm>
        </p:spPr>
      </p:pic>
      <p:pic>
        <p:nvPicPr>
          <p:cNvPr id="8" name="Segnaposto contenuto 7" descr="1649693242673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 rot="5400000">
            <a:off x="1768980" y="3505200"/>
            <a:ext cx="3352800" cy="3352800"/>
          </a:xfrm>
        </p:spPr>
      </p:pic>
      <p:pic>
        <p:nvPicPr>
          <p:cNvPr id="15" name="Immagine 14" descr="16496932426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97495" y="3200400"/>
            <a:ext cx="3657600" cy="3657600"/>
          </a:xfrm>
          <a:prstGeom prst="rect">
            <a:avLst/>
          </a:prstGeom>
        </p:spPr>
      </p:pic>
      <p:pic>
        <p:nvPicPr>
          <p:cNvPr id="18" name="Immagine 17" descr="164969324268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25" y="341832"/>
            <a:ext cx="2935479" cy="293547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95084" y="0"/>
            <a:ext cx="8007069" cy="6156064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Questo  corso lo consigliamo a tutti perché è divertente . Abbiamo ampliato le nostre conoscenze e scoperto un bellissimo mondo dietro alla tecnologia. Abbiamo lavorato in gruppo condividendo momenti felici e di studio che ci hanno permesso di approfondire le conoscenze e le </a:t>
            </a:r>
            <a:r>
              <a:rPr lang="it-IT" sz="3200" b="1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competenze</a:t>
            </a:r>
            <a:r>
              <a:rPr lang="it-IT" sz="3200" b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. Tutto </a:t>
            </a:r>
            <a:r>
              <a:rPr lang="it-IT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ciò è stato possibile grazie al prof. Gianfranco </a:t>
            </a:r>
            <a:r>
              <a:rPr lang="it-IT" sz="3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S</a:t>
            </a:r>
            <a:r>
              <a:rPr lang="it-IT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apia</a:t>
            </a:r>
            <a:r>
              <a:rPr lang="it-IT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 e alla prof.ssa Maria Caruso che con tanta pazienza hanno contribuito </a:t>
            </a:r>
            <a:r>
              <a:rPr lang="it-IT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a</a:t>
            </a:r>
            <a:r>
              <a:rPr lang="it-IT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llo svolgimento di questo percorso formativo.</a:t>
            </a:r>
            <a:endParaRPr lang="it-IT" sz="3200" b="1" dirty="0">
              <a:solidFill>
                <a:schemeClr val="accent2">
                  <a:lumMod val="60000"/>
                  <a:lumOff val="4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525590" y="6124984"/>
            <a:ext cx="8915400" cy="493712"/>
          </a:xfrm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Classi 1 A e 1 E</a:t>
            </a:r>
            <a:endParaRPr lang="it-IT" sz="1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895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</TotalTime>
  <Words>198</Words>
  <Application>Microsoft Office PowerPoint</Application>
  <PresentationFormat>Personalizzato</PresentationFormat>
  <Paragraphs>15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Filo</vt:lpstr>
      <vt:lpstr>ROBOTICAMENTE ROSSO SCUOLA SECONDARIA DI 1° GRADO </vt:lpstr>
      <vt:lpstr>Divisi in gruppi iniziamo a creare un labirinto per lo Sprite    </vt:lpstr>
      <vt:lpstr>Diapositiva 3</vt:lpstr>
      <vt:lpstr>Elaboriamo per la prima volta comandi per gli Sprite</vt:lpstr>
      <vt:lpstr>GIORNI DI SVAGO E DI GIOCHI INDIMENTICABILI</vt:lpstr>
      <vt:lpstr>Diapositiva 6</vt:lpstr>
      <vt:lpstr>IMPARARE GIOCANDO</vt:lpstr>
      <vt:lpstr>CONSEGNA ATTESTATI</vt:lpstr>
      <vt:lpstr>Questo  corso lo consigliamo a tutti perché è divertente . Abbiamo ampliato le nostre conoscenze e scoperto un bellissimo mondo dietro alla tecnologia. Abbiamo lavorato in gruppo condividendo momenti felici e di studio che ci hanno permesso di approfondire le conoscenze e le competenze. Tutto ciò è stato possibile grazie al prof. Gianfranco Sapia e alla prof.ssa Maria Caruso che con tanta pazienza hanno contribuito allo svolgimento di questo percorso formativo.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Roboticamente rosso scuola secondaria di 1° grado</dc:title>
  <dc:creator>ROMINA SANTORO</dc:creator>
  <cp:lastModifiedBy>Maria Caruso</cp:lastModifiedBy>
  <cp:revision>29</cp:revision>
  <dcterms:created xsi:type="dcterms:W3CDTF">2022-03-24T16:48:33Z</dcterms:created>
  <dcterms:modified xsi:type="dcterms:W3CDTF">2022-04-12T17:15:09Z</dcterms:modified>
</cp:coreProperties>
</file>